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2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Kalam Light" charset="1" panose="02000000000000000000"/>
      <p:regular r:id="rId10"/>
    </p:embeddedFont>
    <p:embeddedFont>
      <p:font typeface="Kalam Light Bold" charset="1" panose="02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4383" y="756000"/>
            <a:ext cx="2214984" cy="1344462"/>
            <a:chOff x="0" y="0"/>
            <a:chExt cx="2953312" cy="179261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4" id="4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779739" y="756000"/>
            <a:ext cx="2214984" cy="1344462"/>
            <a:chOff x="0" y="0"/>
            <a:chExt cx="2953312" cy="1792616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7" id="7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14383" y="3358039"/>
            <a:ext cx="2214984" cy="1344462"/>
            <a:chOff x="0" y="0"/>
            <a:chExt cx="2953312" cy="1792616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10" id="10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145095" y="756000"/>
            <a:ext cx="2214984" cy="1344462"/>
            <a:chOff x="0" y="0"/>
            <a:chExt cx="2953312" cy="1792616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13" id="13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779739" y="3358039"/>
            <a:ext cx="2214984" cy="1344462"/>
            <a:chOff x="0" y="0"/>
            <a:chExt cx="2953312" cy="1792616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16" id="16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147123" y="3358039"/>
            <a:ext cx="2214984" cy="1344462"/>
            <a:chOff x="0" y="0"/>
            <a:chExt cx="2953312" cy="1792616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19" id="19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14383" y="5960079"/>
            <a:ext cx="2214984" cy="1344462"/>
            <a:chOff x="0" y="0"/>
            <a:chExt cx="2953312" cy="179261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22" id="22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779739" y="5960079"/>
            <a:ext cx="2214984" cy="1344462"/>
            <a:chOff x="0" y="0"/>
            <a:chExt cx="2953312" cy="1792616"/>
          </a:xfrm>
        </p:grpSpPr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25" id="25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147123" y="5960079"/>
            <a:ext cx="2214984" cy="1344462"/>
            <a:chOff x="0" y="0"/>
            <a:chExt cx="2953312" cy="1792616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28" id="28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414383" y="8380866"/>
            <a:ext cx="2214984" cy="1344462"/>
            <a:chOff x="0" y="0"/>
            <a:chExt cx="2953312" cy="1792616"/>
          </a:xfrm>
        </p:grpSpPr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31" id="31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2779739" y="8380866"/>
            <a:ext cx="2214984" cy="1344462"/>
            <a:chOff x="0" y="0"/>
            <a:chExt cx="2953312" cy="1792616"/>
          </a:xfrm>
        </p:grpSpPr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34" id="34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5147123" y="8380866"/>
            <a:ext cx="2214984" cy="1344462"/>
            <a:chOff x="0" y="0"/>
            <a:chExt cx="2953312" cy="1792616"/>
          </a:xfrm>
        </p:grpSpPr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159" r="0" b="159"/>
            <a:stretch>
              <a:fillRect/>
            </a:stretch>
          </p:blipFill>
          <p:spPr>
            <a:xfrm flipH="false" flipV="false" rot="0">
              <a:off x="0" y="0"/>
              <a:ext cx="2953312" cy="1792616"/>
            </a:xfrm>
            <a:prstGeom prst="rect">
              <a:avLst/>
            </a:prstGeom>
          </p:spPr>
        </p:pic>
        <p:sp>
          <p:nvSpPr>
            <p:cNvPr name="TextBox 37" id="37"/>
            <p:cNvSpPr txBox="true"/>
            <p:nvPr/>
          </p:nvSpPr>
          <p:spPr>
            <a:xfrm rot="0">
              <a:off x="0" y="277637"/>
              <a:ext cx="2858711" cy="1202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87"/>
                </a:lnSpc>
              </a:pPr>
              <a:r>
                <a:rPr lang="en-US" sz="2919">
                  <a:solidFill>
                    <a:srgbClr val="000000"/>
                  </a:solidFill>
                  <a:latin typeface="Kalam Light Bold"/>
                </a:rPr>
                <a:t>schaffst </a:t>
              </a:r>
              <a:r>
                <a:rPr lang="en-US" sz="2919">
                  <a:solidFill>
                    <a:srgbClr val="FF3131"/>
                  </a:solidFill>
                  <a:latin typeface="Kalam Light Bold"/>
                </a:rPr>
                <a:t>das</a:t>
              </a:r>
            </a:p>
            <a:p>
              <a:pPr algn="ctr">
                <a:lnSpc>
                  <a:spcPts val="3317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000000"/>
                  </a:solidFill>
                  <a:latin typeface="Kalam Light"/>
                </a:rPr>
                <a:t>Name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DAFiidb6LWw</dc:identifier>
  <dcterms:modified xsi:type="dcterms:W3CDTF">2011-08-01T06:04:30Z</dcterms:modified>
  <cp:revision>1</cp:revision>
  <dc:title>Du schaffst das</dc:title>
</cp:coreProperties>
</file>